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71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09B791D-4A9E-4B81-A44C-C4A6D18FE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B03B47-A7E9-4086-808D-456F1DCC29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A69E9-5E45-4A66-A795-DBACAF8A22F5}" type="datetimeFigureOut">
              <a:rPr lang="en-GB" smtClean="0"/>
              <a:t>07/07/2021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C3510F-0CB2-421F-81B8-6FD74D1DE7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2CBA0A-8F1F-47AF-99AC-D9073DD5A3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32C13-F62C-4C2E-BEBD-B3F3246BA01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464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F0AD0D-2618-4F9B-AA3A-2FF8074C1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1FE922-FDFB-4066-A300-18C10BCC5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DF4A43-9474-4E40-966E-F79AFE6C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3789AD-1F4B-4CA1-846C-40342530A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4885E0-CB1D-4E8E-9A9E-A1981FDE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704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BD5CF5-DD1B-4801-82B6-40574B2B4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70605B-CC0D-4284-9F84-F04F669E9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35D52E-67DD-465B-8B80-8447A5AF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583F85-9ED7-46AF-B5F4-20E6870D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73F4B5-F253-47F6-B330-568E290E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215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DBAB68-C916-4AD5-B405-680F484D7A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E38570-EF92-4047-B6B0-6774D097E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064883-6AAC-4A17-A3E9-4B881F5A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0C547D-6882-4AC0-BF41-D9045760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8A6707-4346-463C-9F70-3FF80FF8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6361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B25977A-F08B-4919-9B51-9B4D14C0DC0E}"/>
              </a:ext>
            </a:extLst>
          </p:cNvPr>
          <p:cNvSpPr/>
          <p:nvPr userDrawn="1"/>
        </p:nvSpPr>
        <p:spPr>
          <a:xfrm>
            <a:off x="0" y="0"/>
            <a:ext cx="1870745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F32D715-39FD-4692-B7DD-6D08981BB6C5}"/>
              </a:ext>
            </a:extLst>
          </p:cNvPr>
          <p:cNvSpPr/>
          <p:nvPr userDrawn="1"/>
        </p:nvSpPr>
        <p:spPr>
          <a:xfrm>
            <a:off x="1317069" y="5113176"/>
            <a:ext cx="3048400" cy="3825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D0F52D-CE7F-43DB-B464-26C6D867071D}"/>
              </a:ext>
            </a:extLst>
          </p:cNvPr>
          <p:cNvSpPr/>
          <p:nvPr userDrawn="1"/>
        </p:nvSpPr>
        <p:spPr>
          <a:xfrm>
            <a:off x="1317069" y="5113176"/>
            <a:ext cx="553676" cy="3825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4546B10-BA32-4B9F-AB8A-995E4AAA846A}"/>
              </a:ext>
            </a:extLst>
          </p:cNvPr>
          <p:cNvSpPr txBox="1"/>
          <p:nvPr userDrawn="1"/>
        </p:nvSpPr>
        <p:spPr>
          <a:xfrm>
            <a:off x="1404561" y="5161861"/>
            <a:ext cx="1627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de contacto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BC45F84-8CC6-4CFB-AD2B-F9194CCE42D7}"/>
              </a:ext>
            </a:extLst>
          </p:cNvPr>
          <p:cNvSpPr/>
          <p:nvPr userDrawn="1"/>
        </p:nvSpPr>
        <p:spPr>
          <a:xfrm>
            <a:off x="-2" y="6559420"/>
            <a:ext cx="12192001" cy="3098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2366DC97-9943-4A95-8A2C-28E87675C855}"/>
              </a:ext>
            </a:extLst>
          </p:cNvPr>
          <p:cNvCxnSpPr/>
          <p:nvPr userDrawn="1"/>
        </p:nvCxnSpPr>
        <p:spPr>
          <a:xfrm>
            <a:off x="10226350" y="5469638"/>
            <a:ext cx="0" cy="138836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BA2F6A8-3F95-4D79-9C27-E6762836FF82}"/>
              </a:ext>
            </a:extLst>
          </p:cNvPr>
          <p:cNvSpPr/>
          <p:nvPr userDrawn="1"/>
        </p:nvSpPr>
        <p:spPr>
          <a:xfrm>
            <a:off x="10222883" y="6559420"/>
            <a:ext cx="1969115" cy="2985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D90185-6824-42E3-8A87-FBA673BD84B3}"/>
              </a:ext>
            </a:extLst>
          </p:cNvPr>
          <p:cNvSpPr txBox="1"/>
          <p:nvPr userDrawn="1"/>
        </p:nvSpPr>
        <p:spPr>
          <a:xfrm>
            <a:off x="10222882" y="6262535"/>
            <a:ext cx="4571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6">
                    <a:lumMod val="50000"/>
                  </a:schemeClr>
                </a:solidFill>
                <a:latin typeface="Zag Regular" panose="02000503030000020004" pitchFamily="50" charset="0"/>
              </a:rPr>
              <a:t>&lt;nº&gt;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9545246-F2F3-46DA-BAE2-FD29D88F0056}"/>
              </a:ext>
            </a:extLst>
          </p:cNvPr>
          <p:cNvSpPr txBox="1"/>
          <p:nvPr userDrawn="1"/>
        </p:nvSpPr>
        <p:spPr>
          <a:xfrm>
            <a:off x="8257235" y="6298961"/>
            <a:ext cx="19704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COMISION INDUSTRIA 4.0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76C5A06-CB57-4B78-8FB9-B3839EAC9B05}"/>
              </a:ext>
            </a:extLst>
          </p:cNvPr>
          <p:cNvSpPr/>
          <p:nvPr userDrawn="1"/>
        </p:nvSpPr>
        <p:spPr>
          <a:xfrm rot="16200000">
            <a:off x="-585701" y="3124415"/>
            <a:ext cx="2547989" cy="38255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B2FBCEC-A1EC-44D2-BD0E-B14C73B02BC4}"/>
              </a:ext>
            </a:extLst>
          </p:cNvPr>
          <p:cNvSpPr/>
          <p:nvPr userDrawn="1"/>
        </p:nvSpPr>
        <p:spPr>
          <a:xfrm rot="16200000">
            <a:off x="-54399" y="3116059"/>
            <a:ext cx="2547989" cy="38255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B981944-03DC-43CF-8391-9884A445F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000" y="3092717"/>
            <a:ext cx="1974176" cy="139638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1124745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B25977A-F08B-4919-9B51-9B4D14C0DC0E}"/>
              </a:ext>
            </a:extLst>
          </p:cNvPr>
          <p:cNvSpPr/>
          <p:nvPr userDrawn="1"/>
        </p:nvSpPr>
        <p:spPr>
          <a:xfrm>
            <a:off x="0" y="0"/>
            <a:ext cx="1870745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BC45F84-8CC6-4CFB-AD2B-F9194CCE42D7}"/>
              </a:ext>
            </a:extLst>
          </p:cNvPr>
          <p:cNvSpPr/>
          <p:nvPr userDrawn="1"/>
        </p:nvSpPr>
        <p:spPr>
          <a:xfrm>
            <a:off x="-2" y="6559420"/>
            <a:ext cx="12192001" cy="3098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2366DC97-9943-4A95-8A2C-28E87675C855}"/>
              </a:ext>
            </a:extLst>
          </p:cNvPr>
          <p:cNvCxnSpPr/>
          <p:nvPr userDrawn="1"/>
        </p:nvCxnSpPr>
        <p:spPr>
          <a:xfrm>
            <a:off x="10226350" y="5469638"/>
            <a:ext cx="0" cy="138836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BA2F6A8-3F95-4D79-9C27-E6762836FF82}"/>
              </a:ext>
            </a:extLst>
          </p:cNvPr>
          <p:cNvSpPr/>
          <p:nvPr userDrawn="1"/>
        </p:nvSpPr>
        <p:spPr>
          <a:xfrm>
            <a:off x="10222883" y="6559420"/>
            <a:ext cx="1969115" cy="29858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76C5A06-CB57-4B78-8FB9-B3839EAC9B05}"/>
              </a:ext>
            </a:extLst>
          </p:cNvPr>
          <p:cNvSpPr/>
          <p:nvPr userDrawn="1"/>
        </p:nvSpPr>
        <p:spPr>
          <a:xfrm rot="16200000">
            <a:off x="-377787" y="2916500"/>
            <a:ext cx="2547989" cy="79838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1400" dirty="0">
              <a:latin typeface="Zag Bold" panose="02000503030000020004" pitchFamily="50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B981944-03DC-43CF-8391-9884A445FB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2883" y="3088390"/>
            <a:ext cx="1974176" cy="139638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2814143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89118-D1EB-4CE6-857A-DD3C248D4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24B96D-06C2-4583-ABF6-494421AD6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C39D4E-85F6-4220-9C95-0ECACD856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604771-DA44-4D4B-ABBB-849588FA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3F8F34-DEC3-499A-87D1-5B15555D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80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4EFC3D-FF57-4A27-87CC-7BB4EB90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FC7DA9-43CC-42F1-B4E9-5834A552B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8BCB8C-D793-48A5-9F3E-AC4D9BE55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CCB47A-36F3-490C-A682-3C295630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D335F6-2315-42B6-AC35-0092BD2A3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631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03BF6-5DD2-4844-BBA3-EC19932B9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0E3835-62BE-4770-B1D9-0C0F75BB8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BD9DBF-212F-4435-8817-2DF5077A7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4A81BD-BA91-4F1C-B421-D296D0F58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918FD6-E013-4925-80B8-6469D4B6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9E4E2F-2C7C-41D7-9ECC-A6B49CA8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491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3D509-2A64-4745-A01C-4ADF4C518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E7F04A-A971-43B4-94F5-CD5A19E60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87EAB5-634D-4FD7-B8CB-FD3F26988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9E432DB-C630-45BD-98C1-2B921B5993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A3C7BE3-8E5B-4C2F-99F6-90EF3364B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7B512A-F6EA-4883-8095-58F8A1CBA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9D3720-8482-48B1-B8AC-1FB12A3B0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B2D49E9-8816-498D-A9D3-B8BFB787D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409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70C09-2F13-43DC-AEB3-9F9EA5E05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779652-6A9A-4532-92C1-838D51B14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C99DC2-715E-4C6A-BCC9-DB4B99F5E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B1336A-C5B6-4AFF-B8E8-1ECD9F895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695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66FEB85-ABAB-4209-A2CA-C9A3A8004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8563DD-F464-4FCC-8DCC-307D8C79F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03B2F-1BD2-48D7-8CA9-2CBBA8A83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107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91482-7FDC-4C48-A9F3-7B8BBE4F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B12E28-ED5D-4FD1-BB26-A8FBB4469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D3AD78-8A93-40C7-83F9-19913371C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A4AD10-B645-4EA0-93E1-6CCA5D13D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DE9DA8-F99C-45EB-B4D0-F9FF3FA5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FB0E9D-8AD7-4D22-901D-41E6D5C6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66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236D33-F768-4040-A8F6-589FCE628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05EA1A8-616C-423D-926E-8C5A8A6D9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90A9C9-D4B0-40CB-AF99-92E6384B2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74C462-8632-4EC0-B3A0-453E0E71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7B22C7-C23A-4373-855A-7B314C95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3B3BE1-5CBB-421E-8D49-06A50C8D9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89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6E6F5A-03E6-466F-B74C-8342A9925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790F7F-0194-4227-8993-B2B65E74C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3C6339-4E51-4996-8685-C6AD09EFE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1FCE4-0A8E-4CBB-9636-183566F4E150}" type="datetimeFigureOut">
              <a:rPr lang="es-ES" smtClean="0"/>
              <a:t>07/07/2021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C27462-DD07-422A-9A4C-8B8DB98856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7F5BC-83FA-41E8-9ABD-05EA3CA57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5CF01-8C3D-4225-A33C-7940B0FFB2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39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Xq-YGRKIk0" TargetMode="External"/><Relationship Id="rId7" Type="http://schemas.openxmlformats.org/officeDocument/2006/relationships/hyperlink" Target="https://youtu.be/oaBm16WNiOw" TargetMode="External"/><Relationship Id="rId2" Type="http://schemas.openxmlformats.org/officeDocument/2006/relationships/hyperlink" Target="https://www.horizon-europe-infodays2021.eu/event/cluster-4-digital-industry-space/destination-6-human-centred-and-ethical-development-digital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youtu.be/x9EnDHGyyBQ" TargetMode="External"/><Relationship Id="rId5" Type="http://schemas.openxmlformats.org/officeDocument/2006/relationships/hyperlink" Target="https://youtu.be/PfrDGu0FIXo" TargetMode="External"/><Relationship Id="rId4" Type="http://schemas.openxmlformats.org/officeDocument/2006/relationships/hyperlink" Target="https://youtu.be/23YnDs7d5o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5CFF6CC-8055-40BB-8720-6ABD4C22C65A}"/>
              </a:ext>
            </a:extLst>
          </p:cNvPr>
          <p:cNvSpPr txBox="1"/>
          <p:nvPr/>
        </p:nvSpPr>
        <p:spPr>
          <a:xfrm>
            <a:off x="2019493" y="1639082"/>
            <a:ext cx="4619432" cy="43396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algn="just" defTabSz="914400" rtl="0" eaLnBrk="1" latinLnBrk="0" hangingPunct="1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 DE PROYECTO: explica brevemente tu idea de proyecto</a:t>
            </a: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DE TECNOLOGÍAS: ¿qué capacidades presentas?</a:t>
            </a:r>
          </a:p>
          <a:p>
            <a:pPr algn="just"/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¿En qué </a:t>
            </a:r>
            <a:r>
              <a:rPr lang="es-ES" sz="12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tienes interés? 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favor consulta los siguientes 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enlace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e indica los que sean de tu interés</a:t>
            </a:r>
          </a:p>
          <a:p>
            <a:pPr algn="just"/>
            <a:endParaRPr lang="es-ES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u="sng" dirty="0" err="1">
                <a:solidFill>
                  <a:srgbClr val="004494"/>
                </a:solidFill>
                <a:effectLst/>
                <a:latin typeface="ECSquareSansPro"/>
                <a:hlinkClick r:id="rId3"/>
              </a:rPr>
              <a:t>eXtended</a:t>
            </a:r>
            <a:r>
              <a:rPr lang="es-ES" sz="1200" u="sng" dirty="0">
                <a:solidFill>
                  <a:srgbClr val="004494"/>
                </a:solidFill>
                <a:effectLst/>
                <a:latin typeface="ECSquareSansPro"/>
                <a:hlinkClick r:id="rId3"/>
              </a:rPr>
              <a:t> Reality_HORIZON-CL4-HUMAN-2021-01-13_GELIN Philippe</a:t>
            </a:r>
            <a:endParaRPr lang="es-ES" sz="1200" dirty="0">
              <a:solidFill>
                <a:srgbClr val="404040"/>
              </a:solidFill>
              <a:effectLst/>
              <a:latin typeface="ECSquar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u="sng" dirty="0" err="1">
                <a:solidFill>
                  <a:srgbClr val="004494"/>
                </a:solidFill>
                <a:effectLst/>
                <a:latin typeface="ECSquareSansPro"/>
                <a:hlinkClick r:id="rId4"/>
              </a:rPr>
              <a:t>eXtended</a:t>
            </a:r>
            <a:r>
              <a:rPr lang="es-ES" sz="1200" u="sng" dirty="0">
                <a:solidFill>
                  <a:srgbClr val="004494"/>
                </a:solidFill>
                <a:effectLst/>
                <a:latin typeface="ECSquareSansPro"/>
                <a:hlinkClick r:id="rId4"/>
              </a:rPr>
              <a:t> Reality_</a:t>
            </a:r>
            <a:r>
              <a:rPr lang="es-ES" sz="1200" u="sng" dirty="0">
                <a:solidFill>
                  <a:srgbClr val="004494"/>
                </a:solidFill>
                <a:effectLst/>
                <a:latin typeface="ECSquareSansPro"/>
                <a:hlinkClick r:id="rId4"/>
              </a:rPr>
              <a:t>HORIZON-CL4-HUMAN-2021-01-14_MASSART Robin</a:t>
            </a:r>
            <a:endParaRPr lang="es-ES" sz="1200" dirty="0">
              <a:solidFill>
                <a:srgbClr val="404040"/>
              </a:solidFill>
              <a:effectLst/>
              <a:latin typeface="ECSquar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u="sng" dirty="0" err="1">
                <a:solidFill>
                  <a:srgbClr val="004494"/>
                </a:solidFill>
                <a:effectLst/>
                <a:latin typeface="ECSquareSansPro"/>
                <a:hlinkClick r:id="rId5"/>
              </a:rPr>
              <a:t>eXtended</a:t>
            </a:r>
            <a:r>
              <a:rPr lang="es-ES" sz="1200" u="sng" dirty="0">
                <a:solidFill>
                  <a:srgbClr val="004494"/>
                </a:solidFill>
                <a:effectLst/>
                <a:latin typeface="ECSquareSansPro"/>
                <a:hlinkClick r:id="rId5"/>
              </a:rPr>
              <a:t> Reality_HORIZON-CL4-HUMAN-2021-01-25_BAJART </a:t>
            </a:r>
            <a:r>
              <a:rPr lang="es-ES" sz="1200" u="sng" dirty="0" err="1">
                <a:solidFill>
                  <a:srgbClr val="004494"/>
                </a:solidFill>
                <a:effectLst/>
                <a:latin typeface="ECSquareSansPro"/>
                <a:hlinkClick r:id="rId5"/>
              </a:rPr>
              <a:t>Anne_I</a:t>
            </a:r>
            <a:endParaRPr lang="es-ES" sz="1200" dirty="0">
              <a:solidFill>
                <a:srgbClr val="404040"/>
              </a:solidFill>
              <a:effectLst/>
              <a:latin typeface="ECSquar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u="sng" dirty="0" err="1">
                <a:solidFill>
                  <a:srgbClr val="004494"/>
                </a:solidFill>
                <a:effectLst/>
                <a:latin typeface="ECSquareSansPro"/>
                <a:hlinkClick r:id="rId6"/>
              </a:rPr>
              <a:t>eXtended</a:t>
            </a:r>
            <a:r>
              <a:rPr lang="es-ES" sz="1200" u="sng" dirty="0">
                <a:solidFill>
                  <a:srgbClr val="004494"/>
                </a:solidFill>
                <a:effectLst/>
                <a:latin typeface="ECSquareSansPro"/>
                <a:hlinkClick r:id="rId6"/>
              </a:rPr>
              <a:t> Reality_HORIZON-CL4-HUMAN-2021-01-06_DINU Adelina</a:t>
            </a:r>
            <a:endParaRPr lang="es-ES" sz="1200" dirty="0">
              <a:solidFill>
                <a:srgbClr val="404040"/>
              </a:solidFill>
              <a:effectLst/>
              <a:latin typeface="ECSquar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u="sng" dirty="0" err="1">
                <a:solidFill>
                  <a:srgbClr val="000000"/>
                </a:solidFill>
                <a:effectLst/>
                <a:latin typeface="ECSquareSansPro"/>
                <a:hlinkClick r:id="rId7"/>
              </a:rPr>
              <a:t>eXtended</a:t>
            </a:r>
            <a:r>
              <a:rPr lang="es-ES" sz="1200" u="sng" dirty="0">
                <a:solidFill>
                  <a:srgbClr val="000000"/>
                </a:solidFill>
                <a:effectLst/>
                <a:latin typeface="ECSquareSansPro"/>
                <a:hlinkClick r:id="rId7"/>
              </a:rPr>
              <a:t> Reality_HORIZON-CL4-HUMAN-2021-01-28_BAJART </a:t>
            </a:r>
            <a:r>
              <a:rPr lang="es-ES" sz="1200" u="sng" dirty="0" err="1">
                <a:solidFill>
                  <a:srgbClr val="000000"/>
                </a:solidFill>
                <a:effectLst/>
                <a:latin typeface="ECSquareSansPro"/>
                <a:hlinkClick r:id="rId7"/>
              </a:rPr>
              <a:t>Anne_II</a:t>
            </a:r>
            <a:endParaRPr lang="es-ES" sz="1200" dirty="0">
              <a:solidFill>
                <a:srgbClr val="404040"/>
              </a:solidFill>
              <a:effectLst/>
              <a:latin typeface="ECSquareSansPro"/>
            </a:endParaRPr>
          </a:p>
          <a:p>
            <a:pPr algn="just"/>
            <a:endParaRPr lang="es-ES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7484B8B-0650-41CE-8CCB-29E34775B8B4}"/>
              </a:ext>
            </a:extLst>
          </p:cNvPr>
          <p:cNvSpPr txBox="1"/>
          <p:nvPr/>
        </p:nvSpPr>
        <p:spPr>
          <a:xfrm rot="16200000">
            <a:off x="33498" y="3066583"/>
            <a:ext cx="1817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realidad extendida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3DA6BF2-6A4F-4F87-A83B-2F47BC90B6D1}"/>
              </a:ext>
            </a:extLst>
          </p:cNvPr>
          <p:cNvSpPr txBox="1"/>
          <p:nvPr/>
        </p:nvSpPr>
        <p:spPr>
          <a:xfrm>
            <a:off x="6638925" y="1639082"/>
            <a:ext cx="339090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LIDERAZGO: ¿estarías dispuesto a liderar la propuesta?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Señala a continuación: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 algn="just"/>
            <a:endParaRPr lang="es-ES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¿Has participado anteriormente en H2020? 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Señala a continuación: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PUBLICACIÓN: ¿quieres hacer pública esta información al resto de entidades interesadas? 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Señala a continuación: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 algn="just"/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¿Tienes interés en presentar en público la idea de propuesta en el taller ? </a:t>
            </a:r>
            <a:r>
              <a:rPr lang="es-ES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Señala a continuación: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</a:p>
          <a:p>
            <a:pPr marL="171450" indent="-171450" algn="just">
              <a:buFontTx/>
              <a:buChar char="-"/>
            </a:pP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s-ES" sz="1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200" dirty="0">
              <a:latin typeface="Zag Regular" panose="02000503030000020004" pitchFamily="50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95F2288-9110-437F-A592-283A6898A6AB}"/>
              </a:ext>
            </a:extLst>
          </p:cNvPr>
          <p:cNvSpPr/>
          <p:nvPr/>
        </p:nvSpPr>
        <p:spPr>
          <a:xfrm>
            <a:off x="4542" y="409354"/>
            <a:ext cx="10226351" cy="10257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>
                <a:latin typeface="Zag Bold" panose="02000503030000020004" pitchFamily="50" charset="0"/>
              </a:rPr>
              <a:t>		</a:t>
            </a:r>
            <a:r>
              <a:rPr lang="es-ES" sz="3200" dirty="0" err="1">
                <a:latin typeface="Zag Bold" panose="02000503030000020004" pitchFamily="50" charset="0"/>
              </a:rPr>
              <a:t>eNEM</a:t>
            </a:r>
            <a:r>
              <a:rPr lang="es-ES" sz="3200" dirty="0">
                <a:latin typeface="Zag Bold" panose="02000503030000020004" pitchFamily="50" charset="0"/>
              </a:rPr>
              <a:t>_ HORIZONTE EUROPA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62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3">
      <a:dk1>
        <a:sysClr val="windowText" lastClr="000000"/>
      </a:dk1>
      <a:lt1>
        <a:sysClr val="window" lastClr="FFFFFF"/>
      </a:lt1>
      <a:dk2>
        <a:srgbClr val="C490AA"/>
      </a:dk2>
      <a:lt2>
        <a:srgbClr val="E7E6E6"/>
      </a:lt2>
      <a:accent1>
        <a:srgbClr val="D632A7"/>
      </a:accent1>
      <a:accent2>
        <a:srgbClr val="6F3B55"/>
      </a:accent2>
      <a:accent3>
        <a:srgbClr val="EBDAE2"/>
      </a:accent3>
      <a:accent4>
        <a:srgbClr val="C490AA"/>
      </a:accent4>
      <a:accent5>
        <a:srgbClr val="D632A7"/>
      </a:accent5>
      <a:accent6>
        <a:srgbClr val="CA2A89"/>
      </a:accent6>
      <a:hlink>
        <a:srgbClr val="D632A7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221</Words>
  <Application>Microsoft Office PowerPoint</Application>
  <PresentationFormat>Panorámica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ECSquareSansPro</vt:lpstr>
      <vt:lpstr>Zag Bold</vt:lpstr>
      <vt:lpstr>Zag Regular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Belen Piorno</dc:creator>
  <cp:lastModifiedBy>Belen Piorno</cp:lastModifiedBy>
  <cp:revision>13</cp:revision>
  <dcterms:created xsi:type="dcterms:W3CDTF">2018-07-16T10:10:57Z</dcterms:created>
  <dcterms:modified xsi:type="dcterms:W3CDTF">2021-07-07T16:39:41Z</dcterms:modified>
</cp:coreProperties>
</file>